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56" r:id="rId3"/>
    <p:sldId id="434" r:id="rId4"/>
    <p:sldId id="395" r:id="rId5"/>
    <p:sldId id="416" r:id="rId6"/>
    <p:sldId id="415" r:id="rId7"/>
    <p:sldId id="413" r:id="rId8"/>
    <p:sldId id="414" r:id="rId9"/>
    <p:sldId id="269" r:id="rId10"/>
    <p:sldId id="411" r:id="rId1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CBC1E7-793D-481E-A9AA-0426F9B0C10A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F1F1556E-2CCE-46F4-81CA-16ABEA877545}">
      <dgm:prSet phldrT="[טקסט]"/>
      <dgm:spPr>
        <a:solidFill>
          <a:srgbClr val="A97BB1"/>
        </a:solidFill>
      </dgm:spPr>
      <dgm:t>
        <a:bodyPr/>
        <a:lstStyle/>
        <a:p>
          <a:pPr rtl="1"/>
          <a:endParaRPr lang="he-IL" dirty="0"/>
        </a:p>
      </dgm:t>
    </dgm:pt>
    <dgm:pt modelId="{3D0AB947-D082-4BB3-A5EF-F75C093443AD}" type="parTrans" cxnId="{7EF87F16-FDF4-4390-9CB1-64C42AF8738E}">
      <dgm:prSet/>
      <dgm:spPr/>
      <dgm:t>
        <a:bodyPr/>
        <a:lstStyle/>
        <a:p>
          <a:pPr rtl="1"/>
          <a:endParaRPr lang="he-IL"/>
        </a:p>
      </dgm:t>
    </dgm:pt>
    <dgm:pt modelId="{ECF00FCB-8D91-4067-A22A-60F5763D5915}" type="sibTrans" cxnId="{7EF87F16-FDF4-4390-9CB1-64C42AF8738E}">
      <dgm:prSet/>
      <dgm:spPr/>
      <dgm:t>
        <a:bodyPr/>
        <a:lstStyle/>
        <a:p>
          <a:pPr rtl="1"/>
          <a:endParaRPr lang="he-IL"/>
        </a:p>
      </dgm:t>
    </dgm:pt>
    <dgm:pt modelId="{957A0FA2-A697-48B9-BB67-360390617608}" type="pres">
      <dgm:prSet presAssocID="{D2CBC1E7-793D-481E-A9AA-0426F9B0C10A}" presName="Name0" presStyleCnt="0">
        <dgm:presLayoutVars>
          <dgm:dir/>
          <dgm:animLvl val="lvl"/>
          <dgm:resizeHandles val="exact"/>
        </dgm:presLayoutVars>
      </dgm:prSet>
      <dgm:spPr/>
    </dgm:pt>
    <dgm:pt modelId="{37198073-C93F-486E-A4EC-EFE2873CDA8A}" type="pres">
      <dgm:prSet presAssocID="{F1F1556E-2CCE-46F4-81CA-16ABEA877545}" presName="compositeNode" presStyleCnt="0">
        <dgm:presLayoutVars>
          <dgm:bulletEnabled val="1"/>
        </dgm:presLayoutVars>
      </dgm:prSet>
      <dgm:spPr/>
    </dgm:pt>
    <dgm:pt modelId="{57029363-BC2E-4857-A252-CB1C20AAF1F0}" type="pres">
      <dgm:prSet presAssocID="{F1F1556E-2CCE-46F4-81CA-16ABEA877545}" presName="bgRect" presStyleLbl="node1" presStyleIdx="0" presStyleCnt="1"/>
      <dgm:spPr/>
    </dgm:pt>
    <dgm:pt modelId="{FF50AEE4-5B97-4850-946F-1081041A4DFE}" type="pres">
      <dgm:prSet presAssocID="{F1F1556E-2CCE-46F4-81CA-16ABEA877545}" presName="parentNode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29C600C-F4C8-4103-AE9B-40A0DC2F3DEA}" type="presOf" srcId="{F1F1556E-2CCE-46F4-81CA-16ABEA877545}" destId="{FF50AEE4-5B97-4850-946F-1081041A4DFE}" srcOrd="1" destOrd="0" presId="urn:microsoft.com/office/officeart/2005/8/layout/hProcess7"/>
    <dgm:cxn modelId="{7EF87F16-FDF4-4390-9CB1-64C42AF8738E}" srcId="{D2CBC1E7-793D-481E-A9AA-0426F9B0C10A}" destId="{F1F1556E-2CCE-46F4-81CA-16ABEA877545}" srcOrd="0" destOrd="0" parTransId="{3D0AB947-D082-4BB3-A5EF-F75C093443AD}" sibTransId="{ECF00FCB-8D91-4067-A22A-60F5763D5915}"/>
    <dgm:cxn modelId="{5809A343-302C-433C-8327-51D1BB4F727D}" type="presOf" srcId="{F1F1556E-2CCE-46F4-81CA-16ABEA877545}" destId="{57029363-BC2E-4857-A252-CB1C20AAF1F0}" srcOrd="0" destOrd="0" presId="urn:microsoft.com/office/officeart/2005/8/layout/hProcess7"/>
    <dgm:cxn modelId="{C0227A6F-21BB-41A7-9920-74BF5ABDB77F}" type="presOf" srcId="{D2CBC1E7-793D-481E-A9AA-0426F9B0C10A}" destId="{957A0FA2-A697-48B9-BB67-360390617608}" srcOrd="0" destOrd="0" presId="urn:microsoft.com/office/officeart/2005/8/layout/hProcess7"/>
    <dgm:cxn modelId="{39B880F6-2277-486A-9E05-444D0DCD0D68}" type="presParOf" srcId="{957A0FA2-A697-48B9-BB67-360390617608}" destId="{37198073-C93F-486E-A4EC-EFE2873CDA8A}" srcOrd="0" destOrd="0" presId="urn:microsoft.com/office/officeart/2005/8/layout/hProcess7"/>
    <dgm:cxn modelId="{175219EF-1DDA-484C-9447-EB6662046168}" type="presParOf" srcId="{37198073-C93F-486E-A4EC-EFE2873CDA8A}" destId="{57029363-BC2E-4857-A252-CB1C20AAF1F0}" srcOrd="0" destOrd="0" presId="urn:microsoft.com/office/officeart/2005/8/layout/hProcess7"/>
    <dgm:cxn modelId="{57A248FD-9945-4525-BCAE-44DAE3820078}" type="presParOf" srcId="{37198073-C93F-486E-A4EC-EFE2873CDA8A}" destId="{FF50AEE4-5B97-4850-946F-1081041A4DFE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029363-BC2E-4857-A252-CB1C20AAF1F0}">
      <dsp:nvSpPr>
        <dsp:cNvPr id="0" name=""/>
        <dsp:cNvSpPr/>
      </dsp:nvSpPr>
      <dsp:spPr>
        <a:xfrm>
          <a:off x="0" y="0"/>
          <a:ext cx="2669309" cy="1981969"/>
        </a:xfrm>
        <a:prstGeom prst="roundRect">
          <a:avLst>
            <a:gd name="adj" fmla="val 5000"/>
          </a:avLst>
        </a:prstGeom>
        <a:solidFill>
          <a:srgbClr val="A97BB1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137795" bIns="0" numCol="1" spcCol="1270" anchor="t" anchorCtr="0">
          <a:noAutofit/>
        </a:bodyPr>
        <a:lstStyle/>
        <a:p>
          <a:pPr marL="0" lvl="0" indent="0" algn="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3100" kern="1200" dirty="0"/>
        </a:p>
      </dsp:txBody>
      <dsp:txXfrm rot="16200000">
        <a:off x="-545676" y="545676"/>
        <a:ext cx="1625214" cy="533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1F73520-093A-14D1-D8BE-4A6A19F8E4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CB7665EE-54CC-88EF-A48E-8A5EB8BE5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CB46B54-A674-B84B-1FE4-F0EB225B1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15558C8-7B76-B52D-0696-99BC145F7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D3A6729-61EE-A0B2-AFFE-9024EDAF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639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45BFE7F-C2F6-D877-7559-F92E8260B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66729F0-207E-3AD1-F647-1296B01D1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1F4E83C-0A61-C357-4250-E5C02F2FA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03482ED-C3EE-56D2-D69B-DEA8A401A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7991647-EB82-8A49-BD3E-73D6BC4AC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265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27CE6443-7F77-9003-3776-2AC251999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E18E811-174B-2AC7-9298-0DDCD0C37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23FD054-629C-5435-9DDB-107F35F23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C36779E-F42B-5807-00AA-9D8D6F7F9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0D3817A-5F8C-8803-BEC9-357F0629B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9268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19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82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621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358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2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52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3439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9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4F2B4C2-BCE6-BFF5-C556-8CEA3BF28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83A5341-4B85-B0EF-E124-95F981DC9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E4B91F7-C7D8-7A2E-3B85-FC609A0F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3E96D12-9B05-5BDB-5EB7-AE3B97C1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796F258-9F59-BCC2-8C9F-78DD13E80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60856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638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177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3343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2631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44972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נכון או לא נכו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9627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539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16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43F99AF-E02A-3560-BBED-7FAC25839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D985F17-2BE7-4059-5EC2-E26284237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C3AFF9F-F8A3-05BF-D1B2-5BB3BF094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994A583-B14A-8FF8-6BFC-8B8937389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B887E11-0CBD-A526-5BA1-6B543689B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701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FF529F2-3A9A-8894-082A-F07C271B4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89EDDDD-C6B2-2A07-AAF2-2F723A4DBD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2916A91-940E-2CBC-C6CB-0C23B2361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A12E177-1026-0C5B-7665-CB810175D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93AC717-86B0-A93F-9413-907FAC3D2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CE84F3F-DEB6-A3E9-77E6-EACFC0CCB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908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07E1E63-B8C1-4520-08C7-CE6115C65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8270781-5749-59D6-1475-E963D1095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1E710A6-2178-8509-0D43-8C57F6EF1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E549F34F-D1BB-4543-1639-DAB6B07D5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5840B3D-2134-ADF7-EC20-C2F36758B8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467C3C99-D5FA-DF6D-9D89-949260A04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1089B287-2B61-0835-1C28-C479A8665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724C99D2-A605-A054-4EEA-57ADAB40B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921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D9D7842-675D-6FC8-E9D0-956CE6D93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CAF15D35-8E5D-68F7-063E-EEC25BD1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6ABACD6C-1810-42D8-50DD-895280508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498E983B-EAAC-A24D-8F49-EB4BB9B88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699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EF0629B4-2074-863A-8DD9-60BF00915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D15D8268-9576-8235-92DD-A0563D4F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9437678-D83D-73DB-D7EF-13A2E8394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3384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CF96DD2-5D14-038A-53F2-0872748F4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87EE215-8C9A-B2B0-3788-95EDB913E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905F83B-82E8-DCDA-5EA7-E8D34F084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EA4B2F2-7CB6-5D17-8AF0-F13890C6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58F1FF7-E128-7A9C-6AF2-4BB49B921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7566629-C381-4B0D-491B-BB50526C8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495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F28B332-312C-FAB8-D488-C09A9DBB2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B53BD129-CEE5-549F-4B84-4204DA3FF3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E0F8A85-863E-80FD-DF0C-C7AC0BEC2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1660DF7-4A89-A48A-5250-D33A507D5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5A7B5C9-36D8-6B6E-D6B7-AE9F1D56F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AA571C5-3CBB-DEC0-79AC-D92A137F3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014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9757DABB-D912-2CF2-F631-EF45F5D68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F1990EF-03C9-969F-20CA-A26D2343F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CC78779-209E-1DEA-B72B-AF5F8B1756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B15320-2528-44E5-965F-43BC0E90E2C1}" type="datetimeFigureOut">
              <a:rPr lang="he-IL" smtClean="0"/>
              <a:t>ה'/חשון/תשפ"ו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8B0DDA2-A72B-A21F-6157-5282483151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3BE4ECA-216A-10AA-A90E-7A81B2B324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29C192-0154-4A95-84FC-793BC7490F4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253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0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5B3D307-FDB1-C438-522C-ACBE34FB36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31C456DE-9F95-9DEB-2647-5092123D6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5866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דיאגרמה 1">
            <a:extLst>
              <a:ext uri="{FF2B5EF4-FFF2-40B4-BE49-F238E27FC236}">
                <a16:creationId xmlns:a16="http://schemas.microsoft.com/office/drawing/2014/main" id="{E018D080-12CF-4CE2-9F9B-43FC4B4FEDAF}"/>
              </a:ext>
            </a:extLst>
          </p:cNvPr>
          <p:cNvGraphicFramePr/>
          <p:nvPr/>
        </p:nvGraphicFramePr>
        <p:xfrm>
          <a:off x="4950691" y="2438015"/>
          <a:ext cx="2669310" cy="1981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F7068C33-4ACA-4365-B5E7-DEF82B5BC217}"/>
              </a:ext>
            </a:extLst>
          </p:cNvPr>
          <p:cNvSpPr txBox="1"/>
          <p:nvPr/>
        </p:nvSpPr>
        <p:spPr>
          <a:xfrm>
            <a:off x="4950691" y="2819991"/>
            <a:ext cx="2512291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מודל 5: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מפת יחסים</a:t>
            </a:r>
          </a:p>
        </p:txBody>
      </p:sp>
    </p:spTree>
    <p:extLst>
      <p:ext uri="{BB962C8B-B14F-4D97-AF65-F5344CB8AC3E}">
        <p14:creationId xmlns:p14="http://schemas.microsoft.com/office/powerpoint/2010/main" val="3078572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9339856-A8F5-4CB2-91F1-F000F0F20FBC}"/>
              </a:ext>
            </a:extLst>
          </p:cNvPr>
          <p:cNvSpPr txBox="1">
            <a:spLocks/>
          </p:cNvSpPr>
          <p:nvPr/>
        </p:nvSpPr>
        <p:spPr>
          <a:xfrm>
            <a:off x="799072" y="1049951"/>
            <a:ext cx="10462054" cy="41718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None/>
              <a:tabLst>
                <a:tab pos="1835785" algn="l"/>
              </a:tabLst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1. מה שלומך?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2. תרגיל: מפת יחסים – הוויות השתקפות מתוך מערכות היחסים בחייך.</a:t>
            </a: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None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kumimoji="0" lang="he-IL" sz="14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על פי המפה: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לאיזה הוויות שלך אתה הכי מתחבר?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מה מערכת היחסים שהכי מאמללת אותך? אילו הוויות שלך </a:t>
            </a:r>
            <a:r>
              <a:rPr kumimoji="0" lang="he-I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מופםיע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מה מערכת יחסים שבה אתה הכי אוהב את מי שאתה?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כמה אתה משקיע בכל מערכת יחסים (מ-1-10)?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באיזה מערכת יחסים אתה רוצה לעשות שינוי?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+mj-cs"/>
              <a:buAutoNum type="hebrew2Minus"/>
              <a:tabLst>
                <a:tab pos="1835785" algn="l"/>
              </a:tabLst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אם היית יכול לנייד בחופשיות 3 הוויות איזה הוויות היית מעביר לאיזה מערכות יחסים ומדוע?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just" defTabSz="914400" rtl="1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>
                <a:tab pos="1835785" algn="l"/>
              </a:tabLst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228600" marR="0" lvl="0" indent="-228600" algn="r" defTabSz="914400" rtl="1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E7871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entury Gothic" panose="020B0502020202020204"/>
              <a:ea typeface="+mn-ea"/>
              <a:cs typeface="Gisha" panose="020B0502040204020203" pitchFamily="34" charset="-79"/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3C775D98-DB25-4F89-ACFA-87BD427AA9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89" y="260688"/>
            <a:ext cx="2291306" cy="886091"/>
          </a:xfrm>
          <a:prstGeom prst="rect">
            <a:avLst/>
          </a:prstGeom>
        </p:spPr>
      </p:pic>
      <p:sp>
        <p:nvSpPr>
          <p:cNvPr id="5" name="כותרת 1">
            <a:extLst>
              <a:ext uri="{FF2B5EF4-FFF2-40B4-BE49-F238E27FC236}">
                <a16:creationId xmlns:a16="http://schemas.microsoft.com/office/drawing/2014/main" id="{C7A86204-8A23-438C-AA21-E4EEC544FA52}"/>
              </a:ext>
            </a:extLst>
          </p:cNvPr>
          <p:cNvSpPr txBox="1">
            <a:spLocks/>
          </p:cNvSpPr>
          <p:nvPr/>
        </p:nvSpPr>
        <p:spPr>
          <a:xfrm>
            <a:off x="2899460" y="586979"/>
            <a:ext cx="8493468" cy="1049235"/>
          </a:xfrm>
          <a:prstGeom prst="rect">
            <a:avLst/>
          </a:prstGeom>
        </p:spPr>
        <p:txBody>
          <a:bodyPr/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all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6. </a:t>
            </a:r>
            <a:r>
              <a:rPr kumimoji="0" lang="he-IL" sz="2400" b="0" i="0" u="sng" strike="noStrike" kern="1200" cap="all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מפת יחסים – השתקפות של מערכות היחסים בחייך</a:t>
            </a:r>
            <a:endParaRPr kumimoji="0" lang="he-IL" sz="2400" b="0" i="0" u="none" strike="noStrike" kern="1200" cap="all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97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CC9E1FD6-AE93-426D-9D93-DF4847D1806D}"/>
              </a:ext>
            </a:extLst>
          </p:cNvPr>
          <p:cNvSpPr txBox="1"/>
          <p:nvPr/>
        </p:nvSpPr>
        <p:spPr>
          <a:xfrm>
            <a:off x="3774831" y="2966391"/>
            <a:ext cx="6840107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איך מערכות היחסים מתחברות בתוך תהליך?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1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entury Gothic" panose="020B0502020202020204"/>
              <a:ea typeface="+mn-ea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68537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DF1A5EBE-F297-431A-9C06-3D81C4CDF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355600"/>
            <a:ext cx="8128000" cy="614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204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63265A30-85DE-4117-9D62-ACA4024D2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476250"/>
            <a:ext cx="8128000" cy="5905500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6F470E1F-E42D-4846-B655-634A224D84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000" y="311150"/>
            <a:ext cx="8128000" cy="623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456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28B1793C-66B8-4CF5-95F7-B53F46019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476250"/>
            <a:ext cx="812800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11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5364953A-99CF-4A94-9288-397A0920A158}"/>
              </a:ext>
            </a:extLst>
          </p:cNvPr>
          <p:cNvGraphicFramePr>
            <a:graphicFrameLocks noGrp="1"/>
          </p:cNvGraphicFramePr>
          <p:nvPr/>
        </p:nvGraphicFramePr>
        <p:xfrm>
          <a:off x="983672" y="1401887"/>
          <a:ext cx="10224655" cy="460541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25215">
                  <a:extLst>
                    <a:ext uri="{9D8B030D-6E8A-4147-A177-3AD203B41FA5}">
                      <a16:colId xmlns:a16="http://schemas.microsoft.com/office/drawing/2014/main" val="3592708485"/>
                    </a:ext>
                  </a:extLst>
                </a:gridCol>
                <a:gridCol w="836432">
                  <a:extLst>
                    <a:ext uri="{9D8B030D-6E8A-4147-A177-3AD203B41FA5}">
                      <a16:colId xmlns:a16="http://schemas.microsoft.com/office/drawing/2014/main" val="2246305721"/>
                    </a:ext>
                  </a:extLst>
                </a:gridCol>
                <a:gridCol w="951801">
                  <a:extLst>
                    <a:ext uri="{9D8B030D-6E8A-4147-A177-3AD203B41FA5}">
                      <a16:colId xmlns:a16="http://schemas.microsoft.com/office/drawing/2014/main" val="3239979335"/>
                    </a:ext>
                  </a:extLst>
                </a:gridCol>
                <a:gridCol w="1038329">
                  <a:extLst>
                    <a:ext uri="{9D8B030D-6E8A-4147-A177-3AD203B41FA5}">
                      <a16:colId xmlns:a16="http://schemas.microsoft.com/office/drawing/2014/main" val="2272356294"/>
                    </a:ext>
                  </a:extLst>
                </a:gridCol>
                <a:gridCol w="1124856">
                  <a:extLst>
                    <a:ext uri="{9D8B030D-6E8A-4147-A177-3AD203B41FA5}">
                      <a16:colId xmlns:a16="http://schemas.microsoft.com/office/drawing/2014/main" val="810422599"/>
                    </a:ext>
                  </a:extLst>
                </a:gridCol>
                <a:gridCol w="836432">
                  <a:extLst>
                    <a:ext uri="{9D8B030D-6E8A-4147-A177-3AD203B41FA5}">
                      <a16:colId xmlns:a16="http://schemas.microsoft.com/office/drawing/2014/main" val="2803636005"/>
                    </a:ext>
                  </a:extLst>
                </a:gridCol>
                <a:gridCol w="1057557">
                  <a:extLst>
                    <a:ext uri="{9D8B030D-6E8A-4147-A177-3AD203B41FA5}">
                      <a16:colId xmlns:a16="http://schemas.microsoft.com/office/drawing/2014/main" val="1494267950"/>
                    </a:ext>
                  </a:extLst>
                </a:gridCol>
                <a:gridCol w="884502">
                  <a:extLst>
                    <a:ext uri="{9D8B030D-6E8A-4147-A177-3AD203B41FA5}">
                      <a16:colId xmlns:a16="http://schemas.microsoft.com/office/drawing/2014/main" val="1458267061"/>
                    </a:ext>
                  </a:extLst>
                </a:gridCol>
                <a:gridCol w="951802">
                  <a:extLst>
                    <a:ext uri="{9D8B030D-6E8A-4147-A177-3AD203B41FA5}">
                      <a16:colId xmlns:a16="http://schemas.microsoft.com/office/drawing/2014/main" val="2206043448"/>
                    </a:ext>
                  </a:extLst>
                </a:gridCol>
                <a:gridCol w="817204">
                  <a:extLst>
                    <a:ext uri="{9D8B030D-6E8A-4147-A177-3AD203B41FA5}">
                      <a16:colId xmlns:a16="http://schemas.microsoft.com/office/drawing/2014/main" val="569880932"/>
                    </a:ext>
                  </a:extLst>
                </a:gridCol>
                <a:gridCol w="900525">
                  <a:extLst>
                    <a:ext uri="{9D8B030D-6E8A-4147-A177-3AD203B41FA5}">
                      <a16:colId xmlns:a16="http://schemas.microsoft.com/office/drawing/2014/main" val="1884568672"/>
                    </a:ext>
                  </a:extLst>
                </a:gridCol>
              </a:tblGrid>
              <a:tr h="681592">
                <a:tc>
                  <a:txBody>
                    <a:bodyPr/>
                    <a:lstStyle/>
                    <a:p>
                      <a:pPr rtl="1"/>
                      <a:r>
                        <a:rPr lang="he-IL" sz="1400" dirty="0" err="1"/>
                        <a:t>אמא</a:t>
                      </a:r>
                      <a:endParaRPr lang="he-IL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אבא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אבא חורג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אחות 1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אחות 2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לימודים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מורים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חברים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בנים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/>
                        <a:t>התנועה</a:t>
                      </a:r>
                      <a:endParaRPr lang="he-IL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גוף\דימוי עצמי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080068"/>
                  </a:ext>
                </a:extLst>
              </a:tr>
              <a:tr h="484039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חלשה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עצובה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כועסת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מגוננת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גדולה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מצטיינת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אהובה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פופולרית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מצחיקה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אחראית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חסרת בטחון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182148"/>
                  </a:ext>
                </a:extLst>
              </a:tr>
              <a:tr h="484039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חכמה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אהובה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עצבנית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תומכת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מרוכזת בעצמה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חכמה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מצטיינת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מגניבה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מפלרטטת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רצינית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לא מוצלחת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853836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טובה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עצבנית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מתעמתת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קשובה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אכפתית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וותרנית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נוחה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מושכת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בטחון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משקיעה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כהה מידי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370655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מבולבלת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מבולבלת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מפחדת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מצילה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חמה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קלת דעת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חייכנית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מעניינת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מילולית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מתמידה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338180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נדיבה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מסכנה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צועקת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מבוגר מיטיב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אוהבת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חצופה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חכמה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מושכת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מסורה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050818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אוהבת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חכמה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מקללת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אחראית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נאמנה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מנהיגה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מעניינת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661536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בכיינית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יפה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וותרנית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מגניבה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מילולית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מצחיקה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070268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וותרנית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קלת דעת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נאמנה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0110" algn="l"/>
                        </a:tabLst>
                      </a:pPr>
                      <a:r>
                        <a:rPr lang="he-IL" sz="1400" dirty="0">
                          <a:effectLst/>
                        </a:rPr>
                        <a:t>רגישה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328938"/>
                  </a:ext>
                </a:extLst>
              </a:tr>
              <a:tr h="394891">
                <a:tc>
                  <a:txBody>
                    <a:bodyPr/>
                    <a:lstStyle/>
                    <a:p>
                      <a:pPr rtl="1"/>
                      <a:r>
                        <a:rPr lang="he-IL" sz="1400" dirty="0"/>
                        <a:t>מדוכאת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186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93B52E3-4230-4D84-B3E0-ABB7A301830F}"/>
              </a:ext>
            </a:extLst>
          </p:cNvPr>
          <p:cNvSpPr txBox="1"/>
          <p:nvPr/>
        </p:nvSpPr>
        <p:spPr>
          <a:xfrm>
            <a:off x="7718854" y="709735"/>
            <a:ext cx="348947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Gisha" panose="020B0502040204020203" pitchFamily="34" charset="-79"/>
              </a:rPr>
              <a:t>דוגמא למפת יחסים - בת 17</a:t>
            </a:r>
          </a:p>
        </p:txBody>
      </p:sp>
    </p:spTree>
    <p:extLst>
      <p:ext uri="{BB962C8B-B14F-4D97-AF65-F5344CB8AC3E}">
        <p14:creationId xmlns:p14="http://schemas.microsoft.com/office/powerpoint/2010/main" val="129013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55FC2BF5-9EC0-4A21-AE87-508F53FC08CC}"/>
              </a:ext>
            </a:extLst>
          </p:cNvPr>
          <p:cNvSpPr txBox="1"/>
          <p:nvPr/>
        </p:nvSpPr>
        <p:spPr>
          <a:xfrm>
            <a:off x="2685449" y="848389"/>
            <a:ext cx="7363326" cy="55601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בת 17- שלושה הורים - דמויות סמכות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מי את מול דמויות הסמכות שלך?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חלשה, בכיינית, עצבנית, עצובה, ותרנית, מסכנה, כועסת, מקללת, צועקת, מפחדת.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מי את רוצה להיות מול דמויות הסמכות? 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חזקה, עמידה, בשליטה, דואגת לעצמה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מה מונע ממך להיות חזקה, בשליטה, דואגת לעצמה?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מי תהיי אם תהיי חזקה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?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אפגע באמא 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 </a:t>
            </a: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היא תהיה חלשה ולבד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אכעס על אבא 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אפגע בו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אקבל את הבחירה של אמא שלי ואת אבי החורג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ED563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D563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2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מסך רחב</PresentationFormat>
  <Paragraphs>113</Paragraphs>
  <Slides>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9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Century Gothic</vt:lpstr>
      <vt:lpstr>Symbol</vt:lpstr>
      <vt:lpstr>Times New Roman</vt:lpstr>
      <vt:lpstr>Wingdings 3</vt:lpstr>
      <vt:lpstr>ערכת נושא Office</vt:lpstr>
      <vt:lpstr>עשן מתפתל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Gruber Shamir</dc:creator>
  <cp:lastModifiedBy>Shelley Gruber Shamir</cp:lastModifiedBy>
  <cp:revision>1</cp:revision>
  <dcterms:created xsi:type="dcterms:W3CDTF">2025-10-27T04:46:06Z</dcterms:created>
  <dcterms:modified xsi:type="dcterms:W3CDTF">2025-10-27T04:47:01Z</dcterms:modified>
</cp:coreProperties>
</file>